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907CF2-F37A-4F1F-ADB6-89F5C5BD0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F0F810-040B-44BB-8913-D54876727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CE95A3-AA2D-43A4-AC07-25409617B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0867BF-86B2-4355-A730-C17F3B443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8209F4-4781-4B75-A5D0-5F6B69E16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DAF910-FA8E-4E4B-8D55-7DF160BD7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283522-73B6-471F-9406-B3D98B46A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C780B7-40F1-4A81-B1EF-FFFA9CAB1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13C4D2-387C-4AFF-83BE-1165E04F7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32B003-3033-45F1-B950-32F6A25D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9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D0F2703-4FF0-4EF6-A080-582B08709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48DE65-BC3B-47C4-A9AE-01A7666E1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13AAA6-01EE-4711-8B75-52704CE0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9A21F7-D71B-47C0-88C9-8350E457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ECDA0-0639-42F9-AE12-9B9CC92D8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35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9D042-048F-44DA-801C-67398BB6A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380406-4118-437E-B1F9-7A8040AEC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E7B297-FDB3-4AE9-8AF9-D2BC9A09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79C38F-9DDD-47C8-AC40-1D4ED1C6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ED4568-8915-4576-95BC-EE5B7E84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20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4C825C-4DCC-479D-B1DD-F7FB3F7A4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5E2AC8-46B6-4856-907E-2073DC11F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3988D7-43F3-4998-9260-7A56C49B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EB3971-4147-4CF1-A8E5-2221DC6B2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DC94D0-5664-4D0B-BDB1-8C581D5A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5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D8F73-4403-4F9E-8F99-5654EAFC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80C1BE-D991-442D-8DC2-20E6C7B6A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DF0178-5559-43AB-B110-00E4C4519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4EE34E-4322-4BD5-8966-68AE66CB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A97BCD-8BE3-45E3-9A37-883F51A3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3433CC-B5E0-48C0-B3EA-5AD6F71A5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68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DB10B4-F0DC-4AA0-90A1-F1F3B152D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ABDC0B-87E0-4A74-96C1-2F0968659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0F15D1-A547-4F8E-BB57-3C84B2A3E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C5047-043E-4740-9749-6438085CC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34A07-9645-4B58-BFBC-873B1C2C0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25CA48-BECF-4A36-98D1-FACA2DD1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9E02201-8245-4F0D-BAC5-9C371AA9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865885C-122A-4278-BF46-D693D398D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93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4371E-21B2-48EF-A2C3-2E0CC0F46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55C591-F665-4D7C-8549-C7ED023F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FF7EAC-909A-4F3E-A65D-2421CF056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6D2E00-7398-4743-A5B9-3603E981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36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430D64-542E-44AF-BDFA-54414F5A4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CCBAF7-E72A-4DA8-9B18-D2A4397A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9084FF-1966-402E-8B37-5D182336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37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943028-B5AD-4C8A-9C15-A8EAF1921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5240C7-CC21-4953-9EE6-3240682DC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39BCBD-A04C-4C3F-BACB-ECC4E8EB8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46C787-AC60-4D30-BBF2-BC09D813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548775-2C76-42BA-B2C1-57CE6365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156AF2-5712-4F7D-972E-F9A68C1C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64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F1E46-067B-4CE1-9FD0-6968C00CF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A15680-6A21-40A9-A38B-72B215409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166CB3-72E0-4ED8-A4DD-72A73C7D4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B0C7B8-B9EA-4AEA-B9AC-26254CE0D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935766-30F2-4907-9363-067DDB27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6C2655-BF5B-4982-A803-F3D25C2BF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06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08B035-A41C-4EB4-97C2-2A0DF1A0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984E95-6E40-40E5-B6F2-2E0560814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B25FBA-FC9D-44EE-BB40-7A7142B33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3045-C4D9-4AF2-AE35-ACA14BE3505D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EAB826-2FEA-404C-B486-A3B800024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452E18-52BC-4512-BC32-121A63A4F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942A-B326-4264-98B7-E522E08AC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54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A2D66903-155E-4379-8F3E-CFF427CDF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446837"/>
              </p:ext>
            </p:extLst>
          </p:nvPr>
        </p:nvGraphicFramePr>
        <p:xfrm>
          <a:off x="281766" y="1495643"/>
          <a:ext cx="11628467" cy="46955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5268">
                  <a:extLst>
                    <a:ext uri="{9D8B030D-6E8A-4147-A177-3AD203B41FA5}">
                      <a16:colId xmlns:a16="http://schemas.microsoft.com/office/drawing/2014/main" val="1460681058"/>
                    </a:ext>
                  </a:extLst>
                </a:gridCol>
                <a:gridCol w="3852031">
                  <a:extLst>
                    <a:ext uri="{9D8B030D-6E8A-4147-A177-3AD203B41FA5}">
                      <a16:colId xmlns:a16="http://schemas.microsoft.com/office/drawing/2014/main" val="3146877267"/>
                    </a:ext>
                  </a:extLst>
                </a:gridCol>
                <a:gridCol w="1627792">
                  <a:extLst>
                    <a:ext uri="{9D8B030D-6E8A-4147-A177-3AD203B41FA5}">
                      <a16:colId xmlns:a16="http://schemas.microsoft.com/office/drawing/2014/main" val="1444221830"/>
                    </a:ext>
                  </a:extLst>
                </a:gridCol>
                <a:gridCol w="1627792">
                  <a:extLst>
                    <a:ext uri="{9D8B030D-6E8A-4147-A177-3AD203B41FA5}">
                      <a16:colId xmlns:a16="http://schemas.microsoft.com/office/drawing/2014/main" val="2118524511"/>
                    </a:ext>
                  </a:extLst>
                </a:gridCol>
                <a:gridCol w="1627792">
                  <a:extLst>
                    <a:ext uri="{9D8B030D-6E8A-4147-A177-3AD203B41FA5}">
                      <a16:colId xmlns:a16="http://schemas.microsoft.com/office/drawing/2014/main" val="1412943128"/>
                    </a:ext>
                  </a:extLst>
                </a:gridCol>
                <a:gridCol w="1627792">
                  <a:extLst>
                    <a:ext uri="{9D8B030D-6E8A-4147-A177-3AD203B41FA5}">
                      <a16:colId xmlns:a16="http://schemas.microsoft.com/office/drawing/2014/main" val="1166291997"/>
                    </a:ext>
                  </a:extLst>
                </a:gridCol>
              </a:tblGrid>
              <a:tr h="6140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Diameter of silicon(mm)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5</a:t>
                      </a:r>
                      <a:r>
                        <a:rPr kumimoji="1" lang="en-US" altLang="ja-JP" dirty="0"/>
                        <a:t>mm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</a:t>
                      </a:r>
                      <a:r>
                        <a:rPr kumimoji="1" lang="en-US" altLang="ja-JP" dirty="0"/>
                        <a:t>mm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106142"/>
                  </a:ext>
                </a:extLst>
              </a:tr>
              <a:tr h="6140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Interval of ring (mm)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10</a:t>
                      </a:r>
                      <a:r>
                        <a:rPr kumimoji="1" lang="en-US" altLang="ja-JP" dirty="0"/>
                        <a:t>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5</a:t>
                      </a:r>
                      <a:r>
                        <a:rPr kumimoji="1" lang="en-US" altLang="ja-JP" dirty="0"/>
                        <a:t>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10</a:t>
                      </a:r>
                      <a:r>
                        <a:rPr kumimoji="1" lang="en-US" altLang="ja-JP" dirty="0"/>
                        <a:t>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5</a:t>
                      </a:r>
                      <a:r>
                        <a:rPr kumimoji="1" lang="en-US" altLang="ja-JP" dirty="0"/>
                        <a:t>mm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324545"/>
                  </a:ext>
                </a:extLst>
              </a:tr>
              <a:tr h="433439">
                <a:tc rowSpan="4"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段重ね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①穿刺針の露出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608330"/>
                  </a:ext>
                </a:extLst>
              </a:tr>
              <a:tr h="4334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②シリコンチューブの露出（縦軸）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40832"/>
                  </a:ext>
                </a:extLst>
              </a:tr>
              <a:tr h="4334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③穿刺回数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364826"/>
                  </a:ext>
                </a:extLst>
              </a:tr>
              <a:tr h="4334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④手技時間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515352"/>
                  </a:ext>
                </a:extLst>
              </a:tr>
              <a:tr h="433439">
                <a:tc rowSpan="4"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段重ね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①穿刺針の露出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70577"/>
                  </a:ext>
                </a:extLst>
              </a:tr>
              <a:tr h="4334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②シリコンチューブの露出（縦軸）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014934"/>
                  </a:ext>
                </a:extLst>
              </a:tr>
              <a:tr h="4334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③穿刺回数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253189"/>
                  </a:ext>
                </a:extLst>
              </a:tr>
              <a:tr h="4334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④手技時間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35388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A98B9A-5F4A-41AF-8002-D3BFCF3FB9E4}"/>
              </a:ext>
            </a:extLst>
          </p:cNvPr>
          <p:cNvSpPr txBox="1"/>
          <p:nvPr/>
        </p:nvSpPr>
        <p:spPr>
          <a:xfrm>
            <a:off x="292100" y="520700"/>
            <a:ext cx="6286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ECHO de </a:t>
            </a:r>
            <a:r>
              <a:rPr lang="en-US" altLang="ja-JP" sz="4400" b="1" dirty="0" err="1"/>
              <a:t>Pon</a:t>
            </a:r>
            <a:r>
              <a:rPr lang="en-US" altLang="ja-JP" sz="4400" b="1" dirty="0"/>
              <a:t> </a:t>
            </a:r>
            <a:r>
              <a:rPr lang="ja-JP" altLang="en-US" sz="4400" b="1" dirty="0"/>
              <a:t>評価表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6258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012584C-8E64-48B6-A977-0F5E91F568AC}"/>
              </a:ext>
            </a:extLst>
          </p:cNvPr>
          <p:cNvSpPr txBox="1"/>
          <p:nvPr/>
        </p:nvSpPr>
        <p:spPr>
          <a:xfrm>
            <a:off x="292100" y="520700"/>
            <a:ext cx="6286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ECHO de </a:t>
            </a:r>
            <a:r>
              <a:rPr lang="en-US" altLang="ja-JP" sz="4400" b="1" dirty="0" err="1"/>
              <a:t>Pon</a:t>
            </a:r>
            <a:r>
              <a:rPr lang="en-US" altLang="ja-JP" sz="4400" b="1" dirty="0"/>
              <a:t> </a:t>
            </a:r>
            <a:r>
              <a:rPr lang="ja-JP" altLang="en-US" sz="4400" b="1" dirty="0"/>
              <a:t>評価方法</a:t>
            </a:r>
            <a:endParaRPr kumimoji="1" lang="ja-JP" altLang="en-US" sz="4400" b="1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897C58C-7B63-4EF3-8615-BB1EB90BD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318918"/>
              </p:ext>
            </p:extLst>
          </p:nvPr>
        </p:nvGraphicFramePr>
        <p:xfrm>
          <a:off x="438150" y="1574800"/>
          <a:ext cx="11391900" cy="42900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11700">
                  <a:extLst>
                    <a:ext uri="{9D8B030D-6E8A-4147-A177-3AD203B41FA5}">
                      <a16:colId xmlns:a16="http://schemas.microsoft.com/office/drawing/2014/main" val="1806595925"/>
                    </a:ext>
                  </a:extLst>
                </a:gridCol>
                <a:gridCol w="6680200">
                  <a:extLst>
                    <a:ext uri="{9D8B030D-6E8A-4147-A177-3AD203B41FA5}">
                      <a16:colId xmlns:a16="http://schemas.microsoft.com/office/drawing/2014/main" val="590296895"/>
                    </a:ext>
                  </a:extLst>
                </a:gridCol>
              </a:tblGrid>
              <a:tr h="820420">
                <a:tc>
                  <a:txBody>
                    <a:bodyPr/>
                    <a:lstStyle/>
                    <a:p>
                      <a:r>
                        <a:rPr kumimoji="1" lang="ja-JP" altLang="en-US" sz="40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000" dirty="0"/>
                        <a:t>評価方法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841253"/>
                  </a:ext>
                </a:extLst>
              </a:tr>
              <a:tr h="82042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①穿刺針の露出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穿刺針の全体像を描出することが出来る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全て描出できる：</a:t>
                      </a:r>
                      <a:r>
                        <a:rPr kumimoji="1" lang="en-US" altLang="ja-JP" b="1" dirty="0"/>
                        <a:t>10</a:t>
                      </a:r>
                      <a:r>
                        <a:rPr kumimoji="1" lang="ja-JP" altLang="en-US" dirty="0"/>
                        <a:t>　半分程度：</a:t>
                      </a:r>
                      <a:r>
                        <a:rPr kumimoji="1" lang="en-US" altLang="ja-JP" b="1" dirty="0"/>
                        <a:t>5</a:t>
                      </a:r>
                      <a:r>
                        <a:rPr kumimoji="1" lang="ja-JP" altLang="en-US" dirty="0"/>
                        <a:t>　できない：</a:t>
                      </a:r>
                      <a:r>
                        <a:rPr kumimoji="1" lang="en-US" altLang="ja-JP" b="1" dirty="0"/>
                        <a:t>0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21154"/>
                  </a:ext>
                </a:extLst>
              </a:tr>
              <a:tr h="82042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②シリコンチューブの露出（縦軸）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縦軸にて、シリコンチューブの全体像を描出することが出来る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全て描出できる：</a:t>
                      </a:r>
                      <a:r>
                        <a:rPr kumimoji="1" lang="en-US" altLang="ja-JP" b="1" dirty="0"/>
                        <a:t>10</a:t>
                      </a:r>
                      <a:r>
                        <a:rPr kumimoji="1" lang="ja-JP" altLang="en-US" dirty="0"/>
                        <a:t>　半分程度：</a:t>
                      </a:r>
                      <a:r>
                        <a:rPr kumimoji="1" lang="en-US" altLang="ja-JP" b="1" dirty="0"/>
                        <a:t>5</a:t>
                      </a:r>
                      <a:r>
                        <a:rPr kumimoji="1" lang="ja-JP" altLang="en-US" dirty="0"/>
                        <a:t>　できない：</a:t>
                      </a:r>
                      <a:r>
                        <a:rPr kumimoji="1" lang="en-US" altLang="ja-JP" b="1" dirty="0"/>
                        <a:t>0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72913"/>
                  </a:ext>
                </a:extLst>
              </a:tr>
              <a:tr h="82042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③穿刺回数（何回で穿刺可能だったか？）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１回：</a:t>
                      </a:r>
                      <a:r>
                        <a:rPr kumimoji="1" lang="en-US" altLang="ja-JP" b="1" dirty="0"/>
                        <a:t>20, </a:t>
                      </a:r>
                      <a:r>
                        <a:rPr kumimoji="1" lang="ja-JP" altLang="en-US" dirty="0"/>
                        <a:t>２回：</a:t>
                      </a:r>
                      <a:r>
                        <a:rPr kumimoji="1" lang="en-US" altLang="ja-JP" b="1" dirty="0"/>
                        <a:t>10</a:t>
                      </a:r>
                      <a:r>
                        <a:rPr kumimoji="1" lang="en-US" altLang="ja-JP" dirty="0"/>
                        <a:t>,  </a:t>
                      </a:r>
                      <a:r>
                        <a:rPr kumimoji="1" lang="ja-JP" altLang="en-US" dirty="0"/>
                        <a:t>３回：</a:t>
                      </a:r>
                      <a:r>
                        <a:rPr kumimoji="1" lang="ja-JP" altLang="en-US" b="1" dirty="0"/>
                        <a:t>５</a:t>
                      </a:r>
                      <a:r>
                        <a:rPr kumimoji="1" lang="en-US" altLang="ja-JP" dirty="0"/>
                        <a:t>, 3</a:t>
                      </a:r>
                      <a:r>
                        <a:rPr kumimoji="1" lang="ja-JP" altLang="en-US" dirty="0"/>
                        <a:t>回以上：</a:t>
                      </a:r>
                      <a:r>
                        <a:rPr kumimoji="1" lang="ja-JP" altLang="en-US" b="1" dirty="0"/>
                        <a:t>０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856991"/>
                  </a:ext>
                </a:extLst>
              </a:tr>
              <a:tr h="82042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④手技時間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30</a:t>
                      </a:r>
                      <a:r>
                        <a:rPr kumimoji="1" lang="ja-JP" altLang="en-US" dirty="0"/>
                        <a:t>秒未満：</a:t>
                      </a:r>
                      <a:r>
                        <a:rPr kumimoji="1" lang="en-US" altLang="ja-JP" b="1" dirty="0"/>
                        <a:t>20, </a:t>
                      </a:r>
                      <a:r>
                        <a:rPr kumimoji="1" lang="en-US" altLang="ja-JP" b="0" dirty="0"/>
                        <a:t>30</a:t>
                      </a:r>
                      <a:r>
                        <a:rPr kumimoji="1" lang="ja-JP" altLang="en-US" b="0" dirty="0"/>
                        <a:t>秒～</a:t>
                      </a:r>
                      <a:r>
                        <a:rPr kumimoji="1" lang="ja-JP" altLang="en-US" dirty="0"/>
                        <a:t>１分未満：</a:t>
                      </a:r>
                      <a:r>
                        <a:rPr kumimoji="1" lang="en-US" altLang="ja-JP" b="1" dirty="0"/>
                        <a:t>15</a:t>
                      </a:r>
                      <a:r>
                        <a:rPr kumimoji="1" lang="en-US" altLang="ja-JP" dirty="0"/>
                        <a:t>, 1</a:t>
                      </a:r>
                      <a:r>
                        <a:rPr kumimoji="1" lang="ja-JP" altLang="en-US" dirty="0"/>
                        <a:t>～２分：</a:t>
                      </a:r>
                      <a:r>
                        <a:rPr kumimoji="1" lang="en-US" altLang="ja-JP" b="1" dirty="0"/>
                        <a:t>10</a:t>
                      </a:r>
                      <a:r>
                        <a:rPr kumimoji="1" lang="en-US" altLang="ja-JP" dirty="0"/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２～３分：</a:t>
                      </a:r>
                      <a:r>
                        <a:rPr kumimoji="1" lang="en-US" altLang="ja-JP" b="1" dirty="0"/>
                        <a:t>5</a:t>
                      </a:r>
                      <a:r>
                        <a:rPr kumimoji="1" lang="en-US" altLang="ja-JP" dirty="0"/>
                        <a:t>,  </a:t>
                      </a:r>
                      <a:r>
                        <a:rPr kumimoji="1" lang="ja-JP" altLang="en-US" dirty="0"/>
                        <a:t>３分以上：</a:t>
                      </a:r>
                      <a:r>
                        <a:rPr kumimoji="1" lang="ja-JP" altLang="en-US" b="1" dirty="0"/>
                        <a:t>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810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58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198</Words>
  <Application>Microsoft Office PowerPoint</Application>
  <PresentationFormat>ワイド画面</PresentationFormat>
  <Paragraphs>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KANEKO KENJIRO</dc:creator>
  <cp:lastModifiedBy>KANEKO KENJIRO</cp:lastModifiedBy>
  <cp:revision>5</cp:revision>
  <dcterms:created xsi:type="dcterms:W3CDTF">2019-10-28T11:18:47Z</dcterms:created>
  <dcterms:modified xsi:type="dcterms:W3CDTF">2020-01-17T02:54:15Z</dcterms:modified>
</cp:coreProperties>
</file>