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>
        <p:scale>
          <a:sx n="112" d="100"/>
          <a:sy n="112" d="100"/>
        </p:scale>
        <p:origin x="1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2012/11/6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7" name="図 16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D0E7-AD87-4234-AE66-308BCF2712B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D326-FE0A-4BEA-B64C-13B6C7D8D2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55638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7925-011F-4665-8C9A-E518C3816C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6B2D-CD81-4193-BCD7-3250BBB1AD5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EBFE-6B7D-4392-917B-4D1F8B6FA6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347E-C33D-4116-8378-3DB6AF91218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8A2CE-F3CF-4B04-BD99-39E7AC7A26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6A3D-A26E-4F38-B4FB-606093FF9C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75640-5F32-4036-A674-8519584AE1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DB024-B6B7-40E9-90E8-470D2F31684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90800"/>
            <a:ext cx="8229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295399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64662" y="2057400"/>
            <a:ext cx="4910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筆頭演者氏名：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066801" y="2743201"/>
          <a:ext cx="7391401" cy="3752950"/>
        </p:xfrm>
        <a:graphic>
          <a:graphicData uri="http://schemas.openxmlformats.org/drawingml/2006/table">
            <a:tbl>
              <a:tblPr/>
              <a:tblGrid>
                <a:gridCol w="2133599"/>
                <a:gridCol w="1600200"/>
                <a:gridCol w="990600"/>
                <a:gridCol w="2667002"/>
              </a:tblGrid>
              <a:tr h="3294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該当の有る場合、企業名等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研究費・助成金などの総額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奨学（奨励）寄付などの総額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企業などが提供する寄付講座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旅費・贈答品などの受領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90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m-yagi</cp:lastModifiedBy>
  <cp:revision>63</cp:revision>
  <cp:lastPrinted>1601-01-01T00:00:00Z</cp:lastPrinted>
  <dcterms:created xsi:type="dcterms:W3CDTF">1601-01-01T00:00:00Z</dcterms:created>
  <dcterms:modified xsi:type="dcterms:W3CDTF">2012-11-06T02:48:35Z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