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9" r:id="rId2"/>
  </p:sldIdLst>
  <p:sldSz cx="9144000" cy="6858000" type="screen4x3"/>
  <p:notesSz cx="6735763" cy="9866313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sz="1600" kern="1200">
        <a:solidFill>
          <a:schemeClr val="tx2"/>
        </a:solidFill>
        <a:latin typeface="Arial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1600" kern="1200">
        <a:solidFill>
          <a:schemeClr val="tx2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1600" kern="1200">
        <a:solidFill>
          <a:schemeClr val="tx2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1600" kern="1200">
        <a:solidFill>
          <a:schemeClr val="tx2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1600" kern="1200">
        <a:solidFill>
          <a:schemeClr val="tx2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sz="1600" kern="1200">
        <a:solidFill>
          <a:schemeClr val="tx2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sz="1600" kern="1200">
        <a:solidFill>
          <a:schemeClr val="tx2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sz="1600" kern="1200">
        <a:solidFill>
          <a:schemeClr val="tx2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sz="1600" kern="1200">
        <a:solidFill>
          <a:schemeClr val="tx2"/>
        </a:solidFill>
        <a:latin typeface="Arial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FF"/>
    <a:srgbClr val="FF000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85" autoAdjust="0"/>
    <p:restoredTop sz="94660"/>
  </p:normalViewPr>
  <p:slideViewPr>
    <p:cSldViewPr>
      <p:cViewPr>
        <p:scale>
          <a:sx n="112" d="100"/>
          <a:sy n="112" d="100"/>
        </p:scale>
        <p:origin x="180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444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4" tIns="45717" rIns="91434" bIns="45717" numCol="1" anchor="t" anchorCtr="0" compatLnSpc="1">
            <a:prstTxWarp prst="textNoShape">
              <a:avLst/>
            </a:prstTxWarp>
          </a:bodyPr>
          <a:lstStyle>
            <a:lvl1pPr defTabSz="914314">
              <a:defRPr sz="1200">
                <a:solidFill>
                  <a:schemeClr val="tx1"/>
                </a:solidFill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4763" y="0"/>
            <a:ext cx="2919412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4" tIns="45717" rIns="91434" bIns="45717" numCol="1" anchor="t" anchorCtr="0" compatLnSpc="1">
            <a:prstTxWarp prst="textNoShape">
              <a:avLst/>
            </a:prstTxWarp>
          </a:bodyPr>
          <a:lstStyle>
            <a:lvl1pPr algn="r" defTabSz="914314">
              <a:defRPr sz="1200">
                <a:solidFill>
                  <a:schemeClr val="tx1"/>
                </a:solidFill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560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1013"/>
            <a:ext cx="2919413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4" tIns="45717" rIns="91434" bIns="45717" numCol="1" anchor="b" anchorCtr="0" compatLnSpc="1">
            <a:prstTxWarp prst="textNoShape">
              <a:avLst/>
            </a:prstTxWarp>
          </a:bodyPr>
          <a:lstStyle>
            <a:lvl1pPr defTabSz="914314">
              <a:defRPr sz="1200">
                <a:solidFill>
                  <a:schemeClr val="tx1"/>
                </a:solidFill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560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4763" y="9371013"/>
            <a:ext cx="2919412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4" tIns="45717" rIns="91434" bIns="45717" numCol="1" anchor="b" anchorCtr="0" compatLnSpc="1">
            <a:prstTxWarp prst="textNoShape">
              <a:avLst/>
            </a:prstTxWarp>
          </a:bodyPr>
          <a:lstStyle>
            <a:lvl1pPr algn="r" defTabSz="914314">
              <a:defRPr sz="1200">
                <a:solidFill>
                  <a:schemeClr val="tx1"/>
                </a:solidFill>
                <a:ea typeface="ＭＳ Ｐゴシック" pitchFamily="50" charset="-128"/>
              </a:defRPr>
            </a:lvl1pPr>
          </a:lstStyle>
          <a:p>
            <a:pPr>
              <a:defRPr/>
            </a:pPr>
            <a:fld id="{524C5000-CB75-4E87-8591-70462E4D3B56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  <p:extLst>
      <p:ext uri="{BB962C8B-B14F-4D97-AF65-F5344CB8AC3E}">
        <p14:creationId xmlns="" xmlns:p14="http://schemas.microsoft.com/office/powerpoint/2010/main" val="372682086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ea typeface="ＭＳ Ｐゴシック" pitchFamily="50" charset="-128"/>
              </a:defRPr>
            </a:lvl1pPr>
          </a:lstStyle>
          <a:p>
            <a:pPr>
              <a:defRPr/>
            </a:pPr>
            <a:fld id="{7498F227-2DBC-4B77-A8A4-B8CED942224A}" type="datetimeFigureOut">
              <a:rPr lang="ja-JP" altLang="en-US"/>
              <a:pPr>
                <a:defRPr/>
              </a:pPr>
              <a:t>2012/11/6</a:t>
            </a:fld>
            <a:endParaRPr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901700" y="739775"/>
            <a:ext cx="493236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ja-JP" altLang="en-US" noProof="0" smtClean="0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73100" y="4686300"/>
            <a:ext cx="5389563" cy="44402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noProof="0" smtClean="0"/>
              <a:t>マスタ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9413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14763" y="9371013"/>
            <a:ext cx="2919412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ea typeface="ＭＳ Ｐゴシック" pitchFamily="50" charset="-128"/>
              </a:defRPr>
            </a:lvl1pPr>
          </a:lstStyle>
          <a:p>
            <a:pPr>
              <a:defRPr/>
            </a:pPr>
            <a:fld id="{480FA511-C86E-46DD-9206-DC48DED4DA9F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  <p:extLst>
      <p:ext uri="{BB962C8B-B14F-4D97-AF65-F5344CB8AC3E}">
        <p14:creationId xmlns="" xmlns:p14="http://schemas.microsoft.com/office/powerpoint/2010/main" val="23326520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892C87-1E8F-45DD-AAED-8FD9E84C1D54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  <p:sp>
        <p:nvSpPr>
          <p:cNvPr id="12" name="Rectangle 8"/>
          <p:cNvSpPr>
            <a:spLocks noChangeArrowheads="1"/>
          </p:cNvSpPr>
          <p:nvPr/>
        </p:nvSpPr>
        <p:spPr bwMode="auto">
          <a:xfrm>
            <a:off x="0" y="0"/>
            <a:ext cx="9144000" cy="1203708"/>
          </a:xfrm>
          <a:prstGeom prst="rect">
            <a:avLst/>
          </a:prstGeom>
          <a:gradFill flip="none" rotWithShape="1">
            <a:gsLst>
              <a:gs pos="0">
                <a:srgbClr val="3366FF"/>
              </a:gs>
              <a:gs pos="100000">
                <a:srgbClr val="000090"/>
              </a:gs>
            </a:gsLst>
            <a:lin ang="5400000" scaled="0"/>
            <a:tileRect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 sz="3200" dirty="0">
              <a:solidFill>
                <a:schemeClr val="tx1"/>
              </a:solidFill>
            </a:endParaRPr>
          </a:p>
        </p:txBody>
      </p:sp>
      <p:sp>
        <p:nvSpPr>
          <p:cNvPr id="15" name="正方形/長方形 14"/>
          <p:cNvSpPr/>
          <p:nvPr userDrawn="1"/>
        </p:nvSpPr>
        <p:spPr>
          <a:xfrm>
            <a:off x="152400" y="152400"/>
            <a:ext cx="4288353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ja-JP" altLang="en-US" sz="4000" b="1" i="0" cap="none" spc="0" dirty="0" smtClean="0">
                <a:ln w="12700">
                  <a:noFill/>
                  <a:prstDash val="solid"/>
                </a:ln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日本血管外科学会</a:t>
            </a:r>
            <a:endParaRPr lang="ja-JP" altLang="en-US" sz="4000" b="1" i="0" cap="none" spc="0" dirty="0">
              <a:ln w="12700">
                <a:noFill/>
                <a:prstDash val="solid"/>
              </a:ln>
              <a:solidFill>
                <a:schemeClr val="bg1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  <a:reflection blurRad="6350" stA="55000" endA="300" endPos="45500" dir="5400000" sy="-100000" algn="bl" rotWithShape="0"/>
              </a:effectLst>
            </a:endParaRPr>
          </a:p>
        </p:txBody>
      </p:sp>
      <p:sp>
        <p:nvSpPr>
          <p:cNvPr id="16" name="正方形/長方形 15"/>
          <p:cNvSpPr/>
          <p:nvPr userDrawn="1"/>
        </p:nvSpPr>
        <p:spPr>
          <a:xfrm>
            <a:off x="228600" y="685800"/>
            <a:ext cx="4126951" cy="33855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en-US" altLang="ja-JP" sz="1600" b="0" i="0" dirty="0" smtClean="0">
                <a:solidFill>
                  <a:srgbClr val="FFFFFF"/>
                </a:solidFill>
                <a:latin typeface=""/>
                <a:ea typeface=""/>
              </a:rPr>
              <a:t>The Japanese Society for Vascular Surgery</a:t>
            </a:r>
            <a:r>
              <a:rPr lang="en-US" altLang="ja-JP" sz="1600" b="0" i="0" dirty="0" smtClean="0">
                <a:solidFill>
                  <a:srgbClr val="FFFFFF"/>
                </a:solidFill>
                <a:ea typeface=""/>
              </a:rPr>
              <a:t> </a:t>
            </a:r>
            <a:endParaRPr lang="en-US" altLang="ja-JP" sz="1600" b="0" i="0" dirty="0">
              <a:solidFill>
                <a:srgbClr val="FFFFFF"/>
              </a:solidFill>
              <a:ea typeface=""/>
            </a:endParaRPr>
          </a:p>
        </p:txBody>
      </p:sp>
      <p:pic>
        <p:nvPicPr>
          <p:cNvPr id="17" name="図 16" descr="logo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4800" y="76200"/>
            <a:ext cx="980743" cy="980743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D3D0E7-AD87-4234-AE66-308BCF2712B2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A0D326-FE0A-4BEA-B64C-13B6C7D8D2BE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1295400"/>
            <a:ext cx="8229600" cy="655638"/>
          </a:xfrm>
        </p:spPr>
        <p:txBody>
          <a:bodyPr/>
          <a:lstStyle/>
          <a:p>
            <a:r>
              <a:rPr lang="ja-JP" altLang="en-US" dirty="0" smtClean="0"/>
              <a:t>マスタ タイトルの書式設定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2133600"/>
            <a:ext cx="8229600" cy="3992563"/>
          </a:xfrm>
        </p:spPr>
        <p:txBody>
          <a:bodyPr/>
          <a:lstStyle/>
          <a:p>
            <a:pPr lvl="0"/>
            <a:r>
              <a:rPr lang="ja-JP" altLang="en-US" dirty="0" smtClean="0"/>
              <a:t>マスタ テキストの書式設定</a:t>
            </a:r>
          </a:p>
          <a:p>
            <a:pPr lvl="1"/>
            <a:r>
              <a:rPr lang="ja-JP" altLang="en-US" dirty="0" smtClean="0"/>
              <a:t>第 </a:t>
            </a:r>
            <a:r>
              <a:rPr lang="en-US" altLang="ja-JP" dirty="0" smtClean="0"/>
              <a:t>2 </a:t>
            </a:r>
            <a:r>
              <a:rPr lang="ja-JP" altLang="en-US" dirty="0" smtClean="0"/>
              <a:t>レベル</a:t>
            </a:r>
          </a:p>
          <a:p>
            <a:pPr lvl="2"/>
            <a:r>
              <a:rPr lang="ja-JP" altLang="en-US" dirty="0" smtClean="0"/>
              <a:t>第 </a:t>
            </a:r>
            <a:r>
              <a:rPr lang="en-US" altLang="ja-JP" dirty="0" smtClean="0"/>
              <a:t>3 </a:t>
            </a:r>
            <a:r>
              <a:rPr lang="ja-JP" altLang="en-US" dirty="0" smtClean="0"/>
              <a:t>レベル</a:t>
            </a:r>
          </a:p>
          <a:p>
            <a:pPr lvl="3"/>
            <a:r>
              <a:rPr lang="ja-JP" altLang="en-US" dirty="0" smtClean="0"/>
              <a:t>第 </a:t>
            </a:r>
            <a:r>
              <a:rPr lang="en-US" altLang="ja-JP" dirty="0" smtClean="0"/>
              <a:t>4 </a:t>
            </a:r>
            <a:r>
              <a:rPr lang="ja-JP" altLang="en-US" dirty="0" smtClean="0"/>
              <a:t>レベル</a:t>
            </a:r>
          </a:p>
          <a:p>
            <a:pPr lvl="4"/>
            <a:r>
              <a:rPr lang="ja-JP" altLang="en-US" dirty="0" smtClean="0"/>
              <a:t>第 </a:t>
            </a:r>
            <a:r>
              <a:rPr lang="en-US" altLang="ja-JP" dirty="0" smtClean="0"/>
              <a:t>5 </a:t>
            </a:r>
            <a:r>
              <a:rPr lang="ja-JP" altLang="en-US" dirty="0" smtClean="0"/>
              <a:t>レベル</a:t>
            </a:r>
            <a:endParaRPr lang="ja-JP" alt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857925-011F-4665-8C9A-E518C3816C77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  <p:sp>
        <p:nvSpPr>
          <p:cNvPr id="7" name="Rectangle 8"/>
          <p:cNvSpPr>
            <a:spLocks noChangeArrowheads="1"/>
          </p:cNvSpPr>
          <p:nvPr userDrawn="1"/>
        </p:nvSpPr>
        <p:spPr bwMode="auto">
          <a:xfrm>
            <a:off x="0" y="0"/>
            <a:ext cx="9144000" cy="1203708"/>
          </a:xfrm>
          <a:prstGeom prst="rect">
            <a:avLst/>
          </a:prstGeom>
          <a:gradFill flip="none" rotWithShape="1">
            <a:gsLst>
              <a:gs pos="0">
                <a:srgbClr val="3366FF"/>
              </a:gs>
              <a:gs pos="100000">
                <a:srgbClr val="000090"/>
              </a:gs>
            </a:gsLst>
            <a:lin ang="5400000" scaled="0"/>
            <a:tileRect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 sz="3200" dirty="0">
              <a:solidFill>
                <a:schemeClr val="tx1"/>
              </a:solidFill>
            </a:endParaRPr>
          </a:p>
        </p:txBody>
      </p:sp>
      <p:sp>
        <p:nvSpPr>
          <p:cNvPr id="8" name="正方形/長方形 7"/>
          <p:cNvSpPr/>
          <p:nvPr userDrawn="1"/>
        </p:nvSpPr>
        <p:spPr>
          <a:xfrm>
            <a:off x="152400" y="152400"/>
            <a:ext cx="4288353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ja-JP" altLang="en-US" sz="4000" b="1" i="0" cap="none" spc="0" dirty="0" smtClean="0">
                <a:ln w="12700">
                  <a:noFill/>
                  <a:prstDash val="solid"/>
                </a:ln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日本血管外科学会</a:t>
            </a:r>
            <a:endParaRPr lang="ja-JP" altLang="en-US" sz="4000" b="1" i="0" cap="none" spc="0" dirty="0">
              <a:ln w="12700">
                <a:noFill/>
                <a:prstDash val="solid"/>
              </a:ln>
              <a:solidFill>
                <a:schemeClr val="bg1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  <a:reflection blurRad="6350" stA="55000" endA="300" endPos="45500" dir="5400000" sy="-100000" algn="bl" rotWithShape="0"/>
              </a:effectLst>
            </a:endParaRPr>
          </a:p>
        </p:txBody>
      </p:sp>
      <p:sp>
        <p:nvSpPr>
          <p:cNvPr id="9" name="正方形/長方形 8"/>
          <p:cNvSpPr/>
          <p:nvPr userDrawn="1"/>
        </p:nvSpPr>
        <p:spPr>
          <a:xfrm>
            <a:off x="228600" y="685800"/>
            <a:ext cx="4126951" cy="33855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en-US" altLang="ja-JP" sz="1600" b="0" i="0" dirty="0" smtClean="0">
                <a:solidFill>
                  <a:srgbClr val="FFFFFF"/>
                </a:solidFill>
                <a:latin typeface=""/>
                <a:ea typeface=""/>
              </a:rPr>
              <a:t>The Japanese Society for Vascular Surgery</a:t>
            </a:r>
            <a:r>
              <a:rPr lang="en-US" altLang="ja-JP" sz="1600" b="0" i="0" dirty="0" smtClean="0">
                <a:solidFill>
                  <a:srgbClr val="FFFFFF"/>
                </a:solidFill>
                <a:ea typeface=""/>
              </a:rPr>
              <a:t> </a:t>
            </a:r>
            <a:endParaRPr lang="en-US" altLang="ja-JP" sz="1600" b="0" i="0" dirty="0">
              <a:solidFill>
                <a:srgbClr val="FFFFFF"/>
              </a:solidFill>
              <a:ea typeface=""/>
            </a:endParaRPr>
          </a:p>
        </p:txBody>
      </p:sp>
      <p:pic>
        <p:nvPicPr>
          <p:cNvPr id="10" name="図 9" descr="logo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4800" y="76200"/>
            <a:ext cx="980743" cy="980743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ED6B2D-CD81-4193-BCD7-3250BBB1AD54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  <p:sp>
        <p:nvSpPr>
          <p:cNvPr id="7" name="Rectangle 8"/>
          <p:cNvSpPr>
            <a:spLocks noChangeArrowheads="1"/>
          </p:cNvSpPr>
          <p:nvPr userDrawn="1"/>
        </p:nvSpPr>
        <p:spPr bwMode="auto">
          <a:xfrm>
            <a:off x="0" y="0"/>
            <a:ext cx="9144000" cy="1203708"/>
          </a:xfrm>
          <a:prstGeom prst="rect">
            <a:avLst/>
          </a:prstGeom>
          <a:gradFill flip="none" rotWithShape="1">
            <a:gsLst>
              <a:gs pos="0">
                <a:srgbClr val="3366FF"/>
              </a:gs>
              <a:gs pos="100000">
                <a:srgbClr val="000090"/>
              </a:gs>
            </a:gsLst>
            <a:lin ang="5400000" scaled="0"/>
            <a:tileRect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 sz="3200" dirty="0">
              <a:solidFill>
                <a:schemeClr val="tx1"/>
              </a:solidFill>
            </a:endParaRPr>
          </a:p>
        </p:txBody>
      </p:sp>
      <p:sp>
        <p:nvSpPr>
          <p:cNvPr id="8" name="正方形/長方形 7"/>
          <p:cNvSpPr/>
          <p:nvPr userDrawn="1"/>
        </p:nvSpPr>
        <p:spPr>
          <a:xfrm>
            <a:off x="152400" y="152400"/>
            <a:ext cx="4288353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ja-JP" altLang="en-US" sz="4000" b="1" i="0" cap="none" spc="0" dirty="0" smtClean="0">
                <a:ln w="12700">
                  <a:noFill/>
                  <a:prstDash val="solid"/>
                </a:ln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日本血管外科学会</a:t>
            </a:r>
            <a:endParaRPr lang="ja-JP" altLang="en-US" sz="4000" b="1" i="0" cap="none" spc="0" dirty="0">
              <a:ln w="12700">
                <a:noFill/>
                <a:prstDash val="solid"/>
              </a:ln>
              <a:solidFill>
                <a:schemeClr val="bg1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  <a:reflection blurRad="6350" stA="55000" endA="300" endPos="45500" dir="5400000" sy="-100000" algn="bl" rotWithShape="0"/>
              </a:effectLst>
            </a:endParaRPr>
          </a:p>
        </p:txBody>
      </p:sp>
      <p:sp>
        <p:nvSpPr>
          <p:cNvPr id="9" name="正方形/長方形 8"/>
          <p:cNvSpPr/>
          <p:nvPr userDrawn="1"/>
        </p:nvSpPr>
        <p:spPr>
          <a:xfrm>
            <a:off x="228600" y="685800"/>
            <a:ext cx="4126951" cy="33855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en-US" altLang="ja-JP" sz="1600" b="0" i="0" dirty="0" smtClean="0">
                <a:solidFill>
                  <a:srgbClr val="FFFFFF"/>
                </a:solidFill>
                <a:latin typeface=""/>
                <a:ea typeface=""/>
              </a:rPr>
              <a:t>The Japanese Society for Vascular Surgery</a:t>
            </a:r>
            <a:r>
              <a:rPr lang="en-US" altLang="ja-JP" sz="1600" b="0" i="0" dirty="0" smtClean="0">
                <a:solidFill>
                  <a:srgbClr val="FFFFFF"/>
                </a:solidFill>
                <a:ea typeface=""/>
              </a:rPr>
              <a:t> </a:t>
            </a:r>
            <a:endParaRPr lang="en-US" altLang="ja-JP" sz="1600" b="0" i="0" dirty="0">
              <a:solidFill>
                <a:srgbClr val="FFFFFF"/>
              </a:solidFill>
              <a:ea typeface=""/>
            </a:endParaRPr>
          </a:p>
        </p:txBody>
      </p:sp>
      <p:pic>
        <p:nvPicPr>
          <p:cNvPr id="10" name="図 9" descr="logo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4800" y="76200"/>
            <a:ext cx="980743" cy="980743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2FEBFE-6B7D-4392-917B-4D1F8B6FA614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1E347E-C33D-4116-8378-3DB6AF91218B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D8A2CE-F3CF-4B04-BD99-39E7AC7A26F6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FF6A3D-A26E-4F38-B4FB-606093FF9C8D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775640-5F32-4036-A674-8519584AE1C5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8DB024-B6B7-40E9-90E8-470D2F31684E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447800"/>
            <a:ext cx="8229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 smtClean="0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2590800"/>
            <a:ext cx="8229600" cy="3535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 smtClean="0"/>
              <a:t>マスタ テキストの書式設定</a:t>
            </a:r>
          </a:p>
          <a:p>
            <a:pPr lvl="1"/>
            <a:r>
              <a:rPr lang="ja-JP" altLang="en-US" dirty="0" smtClean="0"/>
              <a:t>第 </a:t>
            </a:r>
            <a:r>
              <a:rPr lang="en-US" altLang="ja-JP" dirty="0" smtClean="0"/>
              <a:t>2 </a:t>
            </a:r>
            <a:r>
              <a:rPr lang="ja-JP" altLang="en-US" dirty="0" smtClean="0"/>
              <a:t>レベル</a:t>
            </a:r>
          </a:p>
          <a:p>
            <a:pPr lvl="2"/>
            <a:r>
              <a:rPr lang="ja-JP" altLang="en-US" dirty="0" smtClean="0"/>
              <a:t>第 </a:t>
            </a:r>
            <a:r>
              <a:rPr lang="en-US" altLang="ja-JP" dirty="0" smtClean="0"/>
              <a:t>3 </a:t>
            </a:r>
            <a:r>
              <a:rPr lang="ja-JP" altLang="en-US" dirty="0" smtClean="0"/>
              <a:t>レベル</a:t>
            </a:r>
          </a:p>
          <a:p>
            <a:pPr lvl="3"/>
            <a:r>
              <a:rPr lang="ja-JP" altLang="en-US" dirty="0" smtClean="0"/>
              <a:t>第 </a:t>
            </a:r>
            <a:r>
              <a:rPr lang="en-US" altLang="ja-JP" dirty="0" smtClean="0"/>
              <a:t>4 </a:t>
            </a:r>
            <a:r>
              <a:rPr lang="ja-JP" altLang="en-US" dirty="0" smtClean="0"/>
              <a:t>レベル</a:t>
            </a:r>
          </a:p>
          <a:p>
            <a:pPr lvl="4"/>
            <a:r>
              <a:rPr lang="ja-JP" altLang="en-US" dirty="0" smtClean="0"/>
              <a:t>第 </a:t>
            </a:r>
            <a:r>
              <a:rPr lang="en-US" altLang="ja-JP" dirty="0" smtClean="0"/>
              <a:t>5 </a:t>
            </a:r>
            <a:r>
              <a:rPr lang="ja-JP" altLang="en-US" dirty="0" smtClean="0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kumimoji="0" sz="1400">
                <a:solidFill>
                  <a:schemeClr val="tx1"/>
                </a:solidFill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kumimoji="0" sz="1400">
                <a:solidFill>
                  <a:schemeClr val="tx1"/>
                </a:solidFill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kumimoji="0" sz="1400">
                <a:solidFill>
                  <a:schemeClr val="tx1"/>
                </a:solidFill>
                <a:ea typeface="ＭＳ Ｐゴシック" pitchFamily="50" charset="-128"/>
              </a:defRPr>
            </a:lvl1pPr>
          </a:lstStyle>
          <a:p>
            <a:pPr>
              <a:defRPr/>
            </a:pPr>
            <a:fld id="{50D6F6F7-815A-4B23-B160-556EFA835C77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  <p:sp>
        <p:nvSpPr>
          <p:cNvPr id="7" name="Rectangle 8"/>
          <p:cNvSpPr>
            <a:spLocks noChangeArrowheads="1"/>
          </p:cNvSpPr>
          <p:nvPr userDrawn="1"/>
        </p:nvSpPr>
        <p:spPr bwMode="auto">
          <a:xfrm>
            <a:off x="0" y="0"/>
            <a:ext cx="9144000" cy="1203708"/>
          </a:xfrm>
          <a:prstGeom prst="rect">
            <a:avLst/>
          </a:prstGeom>
          <a:gradFill flip="none" rotWithShape="1">
            <a:gsLst>
              <a:gs pos="0">
                <a:srgbClr val="3366FF"/>
              </a:gs>
              <a:gs pos="100000">
                <a:srgbClr val="000090"/>
              </a:gs>
            </a:gsLst>
            <a:lin ang="5400000" scaled="0"/>
            <a:tileRect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 sz="3200" dirty="0">
              <a:solidFill>
                <a:schemeClr val="tx1"/>
              </a:solidFill>
            </a:endParaRPr>
          </a:p>
        </p:txBody>
      </p:sp>
      <p:sp>
        <p:nvSpPr>
          <p:cNvPr id="8" name="正方形/長方形 7"/>
          <p:cNvSpPr/>
          <p:nvPr userDrawn="1"/>
        </p:nvSpPr>
        <p:spPr>
          <a:xfrm>
            <a:off x="152400" y="152400"/>
            <a:ext cx="4288353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ja-JP" altLang="en-US" sz="4000" b="1" i="0" cap="none" spc="0" dirty="0" smtClean="0">
                <a:ln w="12700">
                  <a:noFill/>
                  <a:prstDash val="solid"/>
                </a:ln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日本血管外科学会</a:t>
            </a:r>
            <a:endParaRPr lang="ja-JP" altLang="en-US" sz="4000" b="1" i="0" cap="none" spc="0" dirty="0">
              <a:ln w="12700">
                <a:noFill/>
                <a:prstDash val="solid"/>
              </a:ln>
              <a:solidFill>
                <a:schemeClr val="bg1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  <a:reflection blurRad="6350" stA="55000" endA="300" endPos="45500" dir="5400000" sy="-100000" algn="bl" rotWithShape="0"/>
              </a:effectLst>
            </a:endParaRPr>
          </a:p>
        </p:txBody>
      </p:sp>
      <p:sp>
        <p:nvSpPr>
          <p:cNvPr id="9" name="正方形/長方形 8"/>
          <p:cNvSpPr/>
          <p:nvPr userDrawn="1"/>
        </p:nvSpPr>
        <p:spPr>
          <a:xfrm>
            <a:off x="228600" y="685800"/>
            <a:ext cx="4126951" cy="33855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en-US" altLang="ja-JP" sz="1600" b="0" i="0" dirty="0" smtClean="0">
                <a:solidFill>
                  <a:srgbClr val="FFFFFF"/>
                </a:solidFill>
                <a:latin typeface=""/>
                <a:ea typeface=""/>
              </a:rPr>
              <a:t>The Japanese Society for Vascular Surgery</a:t>
            </a:r>
            <a:r>
              <a:rPr lang="en-US" altLang="ja-JP" sz="1600" b="0" i="0" dirty="0" smtClean="0">
                <a:solidFill>
                  <a:srgbClr val="FFFFFF"/>
                </a:solidFill>
                <a:ea typeface=""/>
              </a:rPr>
              <a:t> </a:t>
            </a:r>
            <a:endParaRPr lang="en-US" altLang="ja-JP" sz="1600" b="0" i="0" dirty="0">
              <a:solidFill>
                <a:srgbClr val="FFFFFF"/>
              </a:solidFill>
              <a:ea typeface=""/>
            </a:endParaRPr>
          </a:p>
        </p:txBody>
      </p:sp>
      <p:pic>
        <p:nvPicPr>
          <p:cNvPr id="10" name="図 9" descr="logo.png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4800" y="76200"/>
            <a:ext cx="980743" cy="980743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正方形/長方形 7"/>
          <p:cNvSpPr/>
          <p:nvPr/>
        </p:nvSpPr>
        <p:spPr>
          <a:xfrm>
            <a:off x="457200" y="1295399"/>
            <a:ext cx="815340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0" lang="ja-JP" altLang="en-US" sz="4000" dirty="0" smtClean="0">
                <a:solidFill>
                  <a:srgbClr val="1C1C1C"/>
                </a:solidFill>
                <a:latin typeface="HGPｺﾞｼｯｸE" pitchFamily="50" charset="-128"/>
                <a:ea typeface="HGPｺﾞｼｯｸE" pitchFamily="50" charset="-128"/>
              </a:rPr>
              <a:t>日本血管外科学会　</a:t>
            </a:r>
            <a:r>
              <a:rPr kumimoji="0" lang="en-US" altLang="ja-JP" sz="4000" dirty="0" smtClean="0">
                <a:solidFill>
                  <a:srgbClr val="1C1C1C"/>
                </a:solidFill>
                <a:latin typeface="HGPｺﾞｼｯｸE" pitchFamily="50" charset="-128"/>
                <a:ea typeface="HGPｺﾞｼｯｸE" pitchFamily="50" charset="-128"/>
              </a:rPr>
              <a:t>COI</a:t>
            </a:r>
            <a:r>
              <a:rPr kumimoji="0" lang="ja-JP" altLang="en-US" sz="4000" dirty="0" smtClean="0">
                <a:solidFill>
                  <a:srgbClr val="1C1C1C"/>
                </a:solidFill>
                <a:latin typeface="HGPｺﾞｼｯｸE" pitchFamily="50" charset="-128"/>
                <a:ea typeface="HGPｺﾞｼｯｸE" pitchFamily="50" charset="-128"/>
              </a:rPr>
              <a:t>の開示</a:t>
            </a:r>
            <a:endParaRPr kumimoji="0" lang="en-US" altLang="ja-JP" sz="4000" dirty="0" smtClean="0">
              <a:solidFill>
                <a:srgbClr val="1C1C1C"/>
              </a:solidFill>
              <a:latin typeface="HGPｺﾞｼｯｸE" pitchFamily="50" charset="-128"/>
              <a:ea typeface="HGPｺﾞｼｯｸE" pitchFamily="50" charset="-128"/>
            </a:endParaRPr>
          </a:p>
        </p:txBody>
      </p:sp>
      <p:sp>
        <p:nvSpPr>
          <p:cNvPr id="10" name="Rectangle 3"/>
          <p:cNvSpPr>
            <a:spLocks noGrp="1" noChangeArrowheads="1"/>
          </p:cNvSpPr>
          <p:nvPr/>
        </p:nvSpPr>
        <p:spPr bwMode="auto">
          <a:xfrm>
            <a:off x="1219200" y="3429000"/>
            <a:ext cx="7162800" cy="2781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eaLnBrk="1" hangingPunct="1">
              <a:lnSpc>
                <a:spcPct val="80000"/>
              </a:lnSpc>
              <a:buFontTx/>
              <a:buNone/>
            </a:pPr>
            <a:endParaRPr lang="en-US" altLang="ja-JP" dirty="0" smtClean="0">
              <a:solidFill>
                <a:schemeClr val="bg1"/>
              </a:solidFill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13" name="正方形/長方形 12"/>
          <p:cNvSpPr/>
          <p:nvPr/>
        </p:nvSpPr>
        <p:spPr>
          <a:xfrm>
            <a:off x="2362200" y="2209800"/>
            <a:ext cx="491031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kumimoji="0" lang="ja-JP" altLang="en-US" sz="2800" u="sng" dirty="0" smtClean="0">
                <a:solidFill>
                  <a:srgbClr val="1C1C1C"/>
                </a:solidFill>
                <a:latin typeface="HGPｺﾞｼｯｸE" pitchFamily="50" charset="-128"/>
                <a:ea typeface="HGPｺﾞｼｯｸE" pitchFamily="50" charset="-128"/>
              </a:rPr>
              <a:t>　筆頭演者氏名：　</a:t>
            </a:r>
            <a:r>
              <a:rPr kumimoji="0" lang="en-US" altLang="ja-JP" sz="2800" u="sng" dirty="0" smtClean="0">
                <a:solidFill>
                  <a:srgbClr val="1C1C1C"/>
                </a:solidFill>
                <a:latin typeface="HGPｺﾞｼｯｸE" pitchFamily="50" charset="-128"/>
                <a:ea typeface="HGPｺﾞｼｯｸE" pitchFamily="50" charset="-128"/>
              </a:rPr>
              <a:t>○○</a:t>
            </a:r>
            <a:r>
              <a:rPr kumimoji="0" lang="ja-JP" altLang="en-US" sz="2800" u="sng" dirty="0" smtClean="0">
                <a:solidFill>
                  <a:srgbClr val="1C1C1C"/>
                </a:solidFill>
                <a:latin typeface="HGPｺﾞｼｯｸE" pitchFamily="50" charset="-128"/>
                <a:ea typeface="HGPｺﾞｼｯｸE" pitchFamily="50" charset="-128"/>
              </a:rPr>
              <a:t>　</a:t>
            </a:r>
            <a:r>
              <a:rPr kumimoji="0" lang="en-US" altLang="ja-JP" sz="2800" u="sng" dirty="0" smtClean="0">
                <a:solidFill>
                  <a:srgbClr val="1C1C1C"/>
                </a:solidFill>
                <a:latin typeface="HGPｺﾞｼｯｸE" pitchFamily="50" charset="-128"/>
                <a:ea typeface="HGPｺﾞｼｯｸE" pitchFamily="50" charset="-128"/>
              </a:rPr>
              <a:t>○○</a:t>
            </a:r>
            <a:r>
              <a:rPr kumimoji="0" lang="ja-JP" altLang="en-US" sz="2800" u="sng" dirty="0" smtClean="0">
                <a:solidFill>
                  <a:srgbClr val="1C1C1C"/>
                </a:solidFill>
                <a:latin typeface="HGPｺﾞｼｯｸE" pitchFamily="50" charset="-128"/>
                <a:ea typeface="HGPｺﾞｼｯｸE" pitchFamily="50" charset="-128"/>
              </a:rPr>
              <a:t>　</a:t>
            </a:r>
            <a:endParaRPr kumimoji="0" lang="en-US" altLang="ja-JP" sz="2800" u="sng" dirty="0" smtClean="0">
              <a:solidFill>
                <a:srgbClr val="1C1C1C"/>
              </a:solidFill>
              <a:latin typeface="HGPｺﾞｼｯｸE" pitchFamily="50" charset="-128"/>
              <a:ea typeface="HGPｺﾞｼｯｸE" pitchFamily="50" charset="-128"/>
            </a:endParaRPr>
          </a:p>
        </p:txBody>
      </p:sp>
      <p:sp>
        <p:nvSpPr>
          <p:cNvPr id="7" name="Rectangle 3"/>
          <p:cNvSpPr>
            <a:spLocks noGrp="1" noChangeArrowheads="1"/>
          </p:cNvSpPr>
          <p:nvPr/>
        </p:nvSpPr>
        <p:spPr bwMode="auto">
          <a:xfrm>
            <a:off x="1143000" y="3200400"/>
            <a:ext cx="7162800" cy="2781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algn="ctr" eaLnBrk="1" hangingPunct="1">
              <a:lnSpc>
                <a:spcPct val="80000"/>
              </a:lnSpc>
              <a:buFontTx/>
              <a:buNone/>
            </a:pPr>
            <a:endParaRPr lang="en-US" altLang="ja-JP" dirty="0" smtClean="0">
              <a:solidFill>
                <a:schemeClr val="bg1"/>
              </a:solidFill>
              <a:latin typeface="HGP創英角ｺﾞｼｯｸUB" pitchFamily="50" charset="-128"/>
              <a:ea typeface="HGP創英角ｺﾞｼｯｸUB" pitchFamily="50" charset="-128"/>
            </a:endParaRP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ja-JP" altLang="en-US" sz="4000" dirty="0" smtClean="0">
                <a:latin typeface="HGPｺﾞｼｯｸE" pitchFamily="50" charset="-128"/>
                <a:ea typeface="HGPｺﾞｼｯｸE" pitchFamily="50" charset="-128"/>
              </a:rPr>
              <a:t>演題発表に際し、　　　　　　</a:t>
            </a:r>
            <a:endParaRPr lang="en-US" altLang="ja-JP" sz="4000" dirty="0" smtClean="0">
              <a:latin typeface="HGPｺﾞｼｯｸE" pitchFamily="50" charset="-128"/>
              <a:ea typeface="HGPｺﾞｼｯｸE" pitchFamily="50" charset="-128"/>
            </a:endParaRP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ja-JP" altLang="en-US" sz="4000" dirty="0" smtClean="0">
                <a:latin typeface="HGPｺﾞｼｯｸE" pitchFamily="50" charset="-128"/>
                <a:ea typeface="HGPｺﾞｼｯｸE" pitchFamily="50" charset="-128"/>
              </a:rPr>
              <a:t>開示すべき</a:t>
            </a:r>
            <a:r>
              <a:rPr lang="en-US" altLang="ja-JP" sz="4000" dirty="0" smtClean="0">
                <a:latin typeface="HGPｺﾞｼｯｸE" pitchFamily="50" charset="-128"/>
                <a:ea typeface="HGPｺﾞｼｯｸE" pitchFamily="50" charset="-128"/>
              </a:rPr>
              <a:t>COI</a:t>
            </a:r>
            <a:r>
              <a:rPr lang="ja-JP" altLang="en-US" sz="4000" dirty="0" smtClean="0">
                <a:latin typeface="HGPｺﾞｼｯｸE" pitchFamily="50" charset="-128"/>
                <a:ea typeface="HGPｺﾞｼｯｸE" pitchFamily="50" charset="-128"/>
              </a:rPr>
              <a:t>はありません。</a:t>
            </a:r>
            <a:endParaRPr lang="en-US" altLang="ja-JP" dirty="0" smtClean="0">
              <a:latin typeface="HGPｺﾞｼｯｸE" pitchFamily="50" charset="-128"/>
              <a:ea typeface="HGPｺﾞｼｯｸE" pitchFamily="50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標準デザイン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600" b="0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Arial" charset="0"/>
            <a:ea typeface="ＭＳ Ｐゴシック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600" b="0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Arial" charset="0"/>
            <a:ea typeface="ＭＳ Ｐゴシック" pitchFamily="50" charset="-128"/>
          </a:defRPr>
        </a:defPPr>
      </a:lstStyle>
    </a:lnDef>
  </a:objectDefaults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583</TotalTime>
  <Words>9</Words>
  <Application>Microsoft Office PowerPoint</Application>
  <PresentationFormat>画面に合わせる (4:3)</PresentationFormat>
  <Paragraphs>5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標準デザイン</vt:lpstr>
      <vt:lpstr>スライド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m-yagi</dc:creator>
  <cp:lastModifiedBy>m-yagi</cp:lastModifiedBy>
  <cp:revision>64</cp:revision>
  <cp:lastPrinted>1601-01-01T00:00:00Z</cp:lastPrinted>
  <dcterms:created xsi:type="dcterms:W3CDTF">1601-01-01T00:00:00Z</dcterms:created>
  <dcterms:modified xsi:type="dcterms:W3CDTF">2012-11-06T02:49:27Z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